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0415DC-6279-463B-81F1-271E71B53016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12F5CD-0D65-4EFA-93A3-01B665FBE8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y-Z" TargetMode="External"/><Relationship Id="rId2" Type="http://schemas.openxmlformats.org/officeDocument/2006/relationships/hyperlink" Target="https://en.wikipedia.org/wiki/Roc-A-Fella_Record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Six Degrees of Separation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From Kevin Bacon to Davis-Bacon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05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4753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Jay Z grew up in Brooklyn, NY in the Marcy Projects, a public housing</a:t>
            </a:r>
          </a:p>
          <a:p>
            <a:r>
              <a:rPr lang="en-US" dirty="0" smtClean="0"/>
              <a:t>Complex built and operated by the New York City Housing Authority in </a:t>
            </a:r>
          </a:p>
          <a:p>
            <a:r>
              <a:rPr lang="en-US" dirty="0" smtClean="0"/>
              <a:t>1949.</a:t>
            </a:r>
          </a:p>
          <a:p>
            <a:endParaRPr lang="en-US" dirty="0"/>
          </a:p>
          <a:p>
            <a:r>
              <a:rPr lang="en-US" dirty="0" smtClean="0"/>
              <a:t>As Davis-Bacon was enacted in 1931, the housing project was likely built </a:t>
            </a:r>
          </a:p>
          <a:p>
            <a:r>
              <a:rPr lang="en-US" dirty="0" smtClean="0"/>
              <a:t>Using Davis-Bacon wages.</a:t>
            </a:r>
          </a:p>
          <a:p>
            <a:endParaRPr lang="en-US" dirty="0"/>
          </a:p>
          <a:p>
            <a:r>
              <a:rPr lang="en-US" dirty="0" smtClean="0"/>
              <a:t>And, that is your connection from Kevin Bacon to Davis-Bacon.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6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83447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Moderator:  Raelee Jones, Wells Fargo Bank</a:t>
            </a:r>
          </a:p>
          <a:p>
            <a:endParaRPr lang="en-US" sz="2800" dirty="0"/>
          </a:p>
          <a:p>
            <a:r>
              <a:rPr lang="en-US" sz="2800" dirty="0" smtClean="0"/>
              <a:t>Panelists:	Pat Burke, HUD HQ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Rebecca Clark, DOL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Rob Hazelton, Dominion Due Diligence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Sharon Walker, MBA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792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00150"/>
            <a:ext cx="36004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30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85999"/>
            <a:ext cx="42611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7539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362199"/>
            <a:ext cx="60564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Let’s Review: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From Kevin Bacon to Davis-Bacon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828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00150"/>
            <a:ext cx="36004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87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652463"/>
            <a:ext cx="3524250" cy="4712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97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28255"/>
            <a:ext cx="78566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Damon Dash is a music producer and </a:t>
            </a:r>
            <a:r>
              <a:rPr lang="en-US" dirty="0" smtClean="0">
                <a:effectLst/>
              </a:rPr>
              <a:t>actor best known as</a:t>
            </a:r>
          </a:p>
          <a:p>
            <a:r>
              <a:rPr lang="en-US" dirty="0" smtClean="0">
                <a:effectLst/>
              </a:rPr>
              <a:t>co-founder of </a:t>
            </a:r>
            <a:r>
              <a:rPr lang="en-US" dirty="0" smtClean="0">
                <a:effectLst/>
                <a:hlinkClick r:id="rId2" tooltip="Roc-A-Fella Records"/>
              </a:rPr>
              <a:t>Roc-A-Fella Records</a:t>
            </a:r>
            <a:r>
              <a:rPr lang="en-US" dirty="0" smtClean="0">
                <a:effectLst/>
              </a:rPr>
              <a:t> along with </a:t>
            </a:r>
            <a:r>
              <a:rPr lang="en-US" dirty="0" smtClean="0">
                <a:effectLst/>
                <a:hlinkClick r:id="rId3" tooltip="Jay-Z"/>
              </a:rPr>
              <a:t>Shawn "Jay-Z" </a:t>
            </a:r>
            <a:r>
              <a:rPr lang="en-US" dirty="0" smtClean="0">
                <a:effectLst/>
                <a:hlinkClick r:id="rId3" tooltip="Jay-Z"/>
              </a:rPr>
              <a:t>Carter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r>
              <a:rPr lang="en-US" dirty="0" smtClean="0"/>
              <a:t>Dame Dash produced an independent film, </a:t>
            </a:r>
            <a:r>
              <a:rPr lang="en-US" i="1" dirty="0" smtClean="0"/>
              <a:t>The Woodsman, </a:t>
            </a:r>
          </a:p>
          <a:p>
            <a:r>
              <a:rPr lang="en-US" dirty="0" smtClean="0"/>
              <a:t>staring Kevin Bacon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7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1628775"/>
            <a:ext cx="36290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905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123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Six Degrees of Separation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Wells Fargo &amp;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Degrees of Separation</dc:title>
  <dc:creator>Jones, Raelee</dc:creator>
  <cp:lastModifiedBy>Jones, Raelee</cp:lastModifiedBy>
  <cp:revision>3</cp:revision>
  <dcterms:created xsi:type="dcterms:W3CDTF">2018-09-17T14:23:46Z</dcterms:created>
  <dcterms:modified xsi:type="dcterms:W3CDTF">2018-09-17T14:55:54Z</dcterms:modified>
</cp:coreProperties>
</file>