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 Improvements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Pulp Fiction or Reality</a:t>
            </a:r>
          </a:p>
        </p:txBody>
      </p:sp>
    </p:spTree>
    <p:extLst>
      <p:ext uri="{BB962C8B-B14F-4D97-AF65-F5344CB8AC3E}">
        <p14:creationId xmlns:p14="http://schemas.microsoft.com/office/powerpoint/2010/main" val="378861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Pulp /’</a:t>
            </a:r>
            <a:r>
              <a:rPr lang="en-US" dirty="0" err="1"/>
              <a:t>pelp</a:t>
            </a:r>
            <a:r>
              <a:rPr lang="en-US" dirty="0"/>
              <a:t>/ 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A soft, moist, shapeless mass of matter. </a:t>
            </a:r>
          </a:p>
          <a:p>
            <a:pPr marL="457200" indent="-457200">
              <a:buAutoNum type="arabicPeriod"/>
            </a:pPr>
            <a:r>
              <a:rPr lang="en-US" dirty="0"/>
              <a:t>A magazine or book containing lurid subject matter and being characteristically printed on rough, unfinished paper.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American Heritage Dictionary</a:t>
            </a:r>
          </a:p>
          <a:p>
            <a:pPr marL="0" indent="0">
              <a:buNone/>
            </a:pPr>
            <a:r>
              <a:rPr lang="en-US" dirty="0"/>
              <a:t>						New College Edition</a:t>
            </a:r>
          </a:p>
        </p:txBody>
      </p:sp>
      <p:pic>
        <p:nvPicPr>
          <p:cNvPr id="4" name="12 You Never Can Tell">
            <a:hlinkClick r:id="" action="ppaction://media"/>
            <a:extLst>
              <a:ext uri="{FF2B5EF4-FFF2-40B4-BE49-F238E27FC236}">
                <a16:creationId xmlns:a16="http://schemas.microsoft.com/office/drawing/2014/main" id="{45FABA00-DF12-42D9-81CA-C9379F5F03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1864312" y="5465430"/>
            <a:ext cx="669294" cy="6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Moderator:  Raelee Jones, Wells Fargo Bank</a:t>
            </a:r>
          </a:p>
          <a:p>
            <a:r>
              <a:rPr lang="en-US" dirty="0"/>
              <a:t>Speaker:  </a:t>
            </a:r>
            <a:r>
              <a:rPr lang="en-US"/>
              <a:t>Tom Bernaciak, </a:t>
            </a:r>
            <a:r>
              <a:rPr lang="en-US" dirty="0"/>
              <a:t>Department of Housing and Urban Development</a:t>
            </a:r>
          </a:p>
        </p:txBody>
      </p:sp>
    </p:spTree>
    <p:extLst>
      <p:ext uri="{BB962C8B-B14F-4D97-AF65-F5344CB8AC3E}">
        <p14:creationId xmlns:p14="http://schemas.microsoft.com/office/powerpoint/2010/main" val="405498423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</TotalTime>
  <Words>60</Words>
  <Application>Microsoft Office PowerPoint</Application>
  <PresentationFormat>Widescreen</PresentationFormat>
  <Paragraphs>11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Tw Cen MT</vt:lpstr>
      <vt:lpstr>Droplet</vt:lpstr>
      <vt:lpstr>Process Improvements</vt:lpstr>
      <vt:lpstr>Pulp /’pelp/ n.</vt:lpstr>
      <vt:lpstr>Panel</vt:lpstr>
    </vt:vector>
  </TitlesOfParts>
  <Company>Wells Fargo 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Improvements</dc:title>
  <dc:creator>Jones, Raelee</dc:creator>
  <cp:lastModifiedBy>Raelee Jones</cp:lastModifiedBy>
  <cp:revision>3</cp:revision>
  <dcterms:created xsi:type="dcterms:W3CDTF">2019-09-03T21:43:58Z</dcterms:created>
  <dcterms:modified xsi:type="dcterms:W3CDTF">2019-09-05T03:02:42Z</dcterms:modified>
</cp:coreProperties>
</file>