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A953-D890-4697-874D-C4D971629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E6AFC-16F9-4CC3-9647-91D47A59A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C1DC6-A0BA-48AB-A8B3-EF8CA53D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8BA99-0E68-44B6-AFA1-9B251FC67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2A4B-1A4E-4752-AE39-0E2D3E2B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6D961-8C63-40D0-9522-C92DEA111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171B17-3835-47D1-9F44-9DA6D53C2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C5DDB-25EB-4354-9FC5-37FA1D39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CFE1C-3365-47BF-9BD0-166BF9C2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91B1B-8398-4274-AF63-CAB572FC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AD3C06-E8A4-4CBB-8AF7-6D83000C2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26B58-424E-4C7A-A598-DCCDE2E4C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4BD3C-F25E-4CD6-9560-8A3886D68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C6BD5-55C9-462D-ACCF-4472C2500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6A8E2-28A5-49CD-AED6-EEA75896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7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BDA40-0505-4AEF-86FF-2B2B641DF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8B53C-E8A7-4CDC-B861-76F316D45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30D6B-4B8C-48E2-8D87-B9513A78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CFA43-CC51-471D-AE9A-3F51B05B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931F3-9BD4-473C-A418-CA04FF20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1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88A3-A81E-4A5B-B459-4A6261A19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DFDA0-FFD8-4913-BEF4-9839A1920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04DA2-11DA-46F3-8BA3-8AC09183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8C2B1-7A1F-499E-BF9B-19A485D7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AC988-942B-4B85-B1F0-21082400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8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B2BB-4E8F-406A-BA26-6DF3CF8D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571F0-AAC7-49EC-8C37-2644E416F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94520-2651-42BD-94A9-E0CEE2B3C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D3502-5E69-4632-A850-C0F03758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544FE-2813-4149-8B18-9DFEE8E4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033EA-A309-4E9E-9636-6090049C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74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E5DE-4122-4978-BD3E-46DB73CC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710CD-64EF-4DDE-96ED-D7B0EAB36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76FE7-6447-470D-82A6-D64DA635D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FDE8E-F353-4040-A40B-32FDEDD7C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699FE-AFCA-4AB6-8AD5-98604332C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C412C-2BC6-4F94-94AB-32EC8EB9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29186E-064F-4C74-BC3A-C621130D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0D90C-2CFA-4EEC-ACFF-A4D628F1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88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278D-1441-4A92-B2C8-64D34E5C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15903-141C-44D8-8F36-787F7E5A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20898-9120-4703-BA92-FC81F52E8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96880-2650-4E93-B461-FECD8576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1E902-7DF4-49A9-9128-C76C06BB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7BA4EE-F294-4C48-AB84-CB9C472B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F626C-ABDF-4875-8838-02A6163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2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FCF5-935B-4BC5-9DB8-9B6CD11A4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8634A-EB1C-4C40-8A47-DBBF80DAD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4B0FE-9C5E-4CBF-831B-9E57E616D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54F10-73F7-463C-987E-ADF4BCE5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40600-7EEA-4D03-BBF0-0A80E7BE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9D0C0-1F82-42D6-A3A1-5D64DE3F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309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8FA8-D3DF-4C0E-94A0-5B7B19CC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F4438E-AAA6-41B3-A65A-C36C9C08E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202A2-69D7-4EE0-A651-EB5E2931A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7D808-189D-4070-92F6-7F52B473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D948A-EA6A-4E0B-A555-8F5F52F8B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43CD6-F699-4FA6-93C9-F492F4E1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6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B5B356-D91A-4973-AB93-75413375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89EB5-66DB-43BD-8A8E-1C06026AC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72EC4-9185-4C6B-9449-E1073F7DD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3EA0D-36C6-4031-9A2D-4C23752FD503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775B1-432D-4190-815F-5E2AEC088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C52AA-6E97-40F8-B27C-EA7BD4D7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8460E-C4BC-439B-B6FC-74A8183F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3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CBF3E9-AADE-4AA6-A391-35392A4A3C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>
          <a:xfrm>
            <a:off x="-15842" y="-1"/>
            <a:ext cx="12191980" cy="6857990"/>
          </a:xfrm>
          <a:prstGeom prst="rect">
            <a:avLst/>
          </a:prstGeom>
        </p:spPr>
      </p:pic>
      <p:sp>
        <p:nvSpPr>
          <p:cNvPr id="12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61B49-FBC2-4FB0-858D-43C4BEF2C567}"/>
              </a:ext>
            </a:extLst>
          </p:cNvPr>
          <p:cNvSpPr txBox="1"/>
          <p:nvPr/>
        </p:nvSpPr>
        <p:spPr>
          <a:xfrm>
            <a:off x="523875" y="531724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HUD- A&amp;E Review  Training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WMAC- 2019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FA058F-2C73-4541-9B60-53735ABDD34F}"/>
              </a:ext>
            </a:extLst>
          </p:cNvPr>
          <p:cNvGrpSpPr/>
          <p:nvPr/>
        </p:nvGrpSpPr>
        <p:grpSpPr>
          <a:xfrm>
            <a:off x="1197529" y="154473"/>
            <a:ext cx="3193924" cy="2616737"/>
            <a:chOff x="1608301" y="72953"/>
            <a:chExt cx="3193924" cy="261673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DD01484-1440-4EB9-BF46-5A502F11E803}"/>
                </a:ext>
              </a:extLst>
            </p:cNvPr>
            <p:cNvSpPr/>
            <p:nvPr/>
          </p:nvSpPr>
          <p:spPr>
            <a:xfrm>
              <a:off x="1721795" y="72953"/>
              <a:ext cx="2966936" cy="2616737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tar: 24 Points 6">
              <a:extLst>
                <a:ext uri="{FF2B5EF4-FFF2-40B4-BE49-F238E27FC236}">
                  <a16:creationId xmlns:a16="http://schemas.microsoft.com/office/drawing/2014/main" id="{08C2B242-F08D-40CD-A134-DF10008950F3}"/>
                </a:ext>
              </a:extLst>
            </p:cNvPr>
            <p:cNvSpPr/>
            <p:nvPr/>
          </p:nvSpPr>
          <p:spPr>
            <a:xfrm>
              <a:off x="1608301" y="144909"/>
              <a:ext cx="3193924" cy="2470823"/>
            </a:xfrm>
            <a:prstGeom prst="star24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tar: 32 Points 7">
              <a:extLst>
                <a:ext uri="{FF2B5EF4-FFF2-40B4-BE49-F238E27FC236}">
                  <a16:creationId xmlns:a16="http://schemas.microsoft.com/office/drawing/2014/main" id="{B3A76F4B-BA03-4F39-B92C-DE1976DDF0ED}"/>
                </a:ext>
              </a:extLst>
            </p:cNvPr>
            <p:cNvSpPr/>
            <p:nvPr/>
          </p:nvSpPr>
          <p:spPr>
            <a:xfrm>
              <a:off x="1721795" y="120989"/>
              <a:ext cx="2966936" cy="2563232"/>
            </a:xfrm>
            <a:prstGeom prst="star32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2B748285-BC1C-455A-9633-01B688A05897}"/>
              </a:ext>
            </a:extLst>
          </p:cNvPr>
          <p:cNvSpPr/>
          <p:nvPr/>
        </p:nvSpPr>
        <p:spPr>
          <a:xfrm>
            <a:off x="2771631" y="2692810"/>
            <a:ext cx="45719" cy="232412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rgbClr val="FFFF00"/>
              </a:gs>
            </a:gsLst>
            <a:lin ang="2700000" scaled="1"/>
            <a:tileRect/>
          </a:gradFill>
          <a:ln w="6350">
            <a:solidFill>
              <a:schemeClr val="accent1">
                <a:shade val="50000"/>
              </a:schemeClr>
            </a:solidFill>
            <a:prstDash val="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4E7984-557A-4011-A3BB-426543CBA72A}"/>
              </a:ext>
            </a:extLst>
          </p:cNvPr>
          <p:cNvGrpSpPr/>
          <p:nvPr/>
        </p:nvGrpSpPr>
        <p:grpSpPr>
          <a:xfrm>
            <a:off x="8344617" y="-1"/>
            <a:ext cx="3193924" cy="2616737"/>
            <a:chOff x="1608301" y="72953"/>
            <a:chExt cx="3193924" cy="261673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4DFB46D-FA3E-47F3-8251-94C0658FE4D2}"/>
                </a:ext>
              </a:extLst>
            </p:cNvPr>
            <p:cNvSpPr/>
            <p:nvPr/>
          </p:nvSpPr>
          <p:spPr>
            <a:xfrm>
              <a:off x="1721795" y="72953"/>
              <a:ext cx="2966936" cy="2616737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tar: 24 Points 16">
              <a:extLst>
                <a:ext uri="{FF2B5EF4-FFF2-40B4-BE49-F238E27FC236}">
                  <a16:creationId xmlns:a16="http://schemas.microsoft.com/office/drawing/2014/main" id="{F8EDE173-9831-432D-8725-12641D6980AE}"/>
                </a:ext>
              </a:extLst>
            </p:cNvPr>
            <p:cNvSpPr/>
            <p:nvPr/>
          </p:nvSpPr>
          <p:spPr>
            <a:xfrm>
              <a:off x="1608301" y="144909"/>
              <a:ext cx="3193924" cy="2470823"/>
            </a:xfrm>
            <a:prstGeom prst="star24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tar: 32 Points 17">
              <a:extLst>
                <a:ext uri="{FF2B5EF4-FFF2-40B4-BE49-F238E27FC236}">
                  <a16:creationId xmlns:a16="http://schemas.microsoft.com/office/drawing/2014/main" id="{052F4101-B211-4FAB-BB72-1B748B7100F9}"/>
                </a:ext>
              </a:extLst>
            </p:cNvPr>
            <p:cNvSpPr/>
            <p:nvPr/>
          </p:nvSpPr>
          <p:spPr>
            <a:xfrm>
              <a:off x="1721795" y="120989"/>
              <a:ext cx="2966936" cy="2563232"/>
            </a:xfrm>
            <a:prstGeom prst="star32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6F2D823E-4E26-4621-8470-F0EAC6BD55E3}"/>
              </a:ext>
            </a:extLst>
          </p:cNvPr>
          <p:cNvSpPr/>
          <p:nvPr/>
        </p:nvSpPr>
        <p:spPr>
          <a:xfrm>
            <a:off x="9941886" y="2369925"/>
            <a:ext cx="45719" cy="232412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rgbClr val="FFFF00"/>
              </a:gs>
            </a:gsLst>
            <a:lin ang="2700000" scaled="1"/>
            <a:tileRect/>
          </a:gradFill>
          <a:ln w="6350">
            <a:solidFill>
              <a:schemeClr val="accent1">
                <a:shade val="50000"/>
              </a:schemeClr>
            </a:solidFill>
            <a:prstDash val="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10D71F4-2AF2-434B-AFDA-96AD700A338D}"/>
              </a:ext>
            </a:extLst>
          </p:cNvPr>
          <p:cNvGrpSpPr/>
          <p:nvPr/>
        </p:nvGrpSpPr>
        <p:grpSpPr>
          <a:xfrm>
            <a:off x="5194644" y="-32725"/>
            <a:ext cx="3193924" cy="2616737"/>
            <a:chOff x="1608301" y="72953"/>
            <a:chExt cx="3193924" cy="261673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5D525B3-C411-4122-BB37-63CE714FD966}"/>
                </a:ext>
              </a:extLst>
            </p:cNvPr>
            <p:cNvSpPr/>
            <p:nvPr/>
          </p:nvSpPr>
          <p:spPr>
            <a:xfrm>
              <a:off x="1721795" y="72953"/>
              <a:ext cx="2966936" cy="2616737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tar: 24 Points 21">
              <a:extLst>
                <a:ext uri="{FF2B5EF4-FFF2-40B4-BE49-F238E27FC236}">
                  <a16:creationId xmlns:a16="http://schemas.microsoft.com/office/drawing/2014/main" id="{5077B97C-6D12-43C7-BB11-47F84C8AAAE5}"/>
                </a:ext>
              </a:extLst>
            </p:cNvPr>
            <p:cNvSpPr/>
            <p:nvPr/>
          </p:nvSpPr>
          <p:spPr>
            <a:xfrm>
              <a:off x="1608301" y="144909"/>
              <a:ext cx="3193924" cy="2470823"/>
            </a:xfrm>
            <a:prstGeom prst="star24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tar: 32 Points 22">
              <a:extLst>
                <a:ext uri="{FF2B5EF4-FFF2-40B4-BE49-F238E27FC236}">
                  <a16:creationId xmlns:a16="http://schemas.microsoft.com/office/drawing/2014/main" id="{4928F23F-E755-4E07-B78E-18DC4FA5561B}"/>
                </a:ext>
              </a:extLst>
            </p:cNvPr>
            <p:cNvSpPr/>
            <p:nvPr/>
          </p:nvSpPr>
          <p:spPr>
            <a:xfrm>
              <a:off x="1721795" y="120989"/>
              <a:ext cx="2966936" cy="2563232"/>
            </a:xfrm>
            <a:prstGeom prst="star32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60A5C4D4-4414-44D3-8850-B3D66244BB89}"/>
              </a:ext>
            </a:extLst>
          </p:cNvPr>
          <p:cNvSpPr/>
          <p:nvPr/>
        </p:nvSpPr>
        <p:spPr>
          <a:xfrm>
            <a:off x="6833854" y="2194721"/>
            <a:ext cx="45719" cy="232412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rgbClr val="FFFF00"/>
              </a:gs>
            </a:gsLst>
            <a:lin ang="2700000" scaled="1"/>
            <a:tileRect/>
          </a:gradFill>
          <a:ln w="6350">
            <a:solidFill>
              <a:schemeClr val="accent1">
                <a:shade val="50000"/>
              </a:schemeClr>
            </a:solidFill>
            <a:prstDash val="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7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9" grpId="0" animBg="1"/>
      <p:bldP spid="19" grpId="1" animBg="1"/>
      <p:bldP spid="24" grpId="0" animBg="1"/>
      <p:bldP spid="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10099" y="225631"/>
            <a:ext cx="4263241" cy="407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0792" y="2064326"/>
            <a:ext cx="4263241" cy="407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09406" y="2064327"/>
            <a:ext cx="4263241" cy="407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89812" y="1531918"/>
            <a:ext cx="230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Design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2441" y="4298868"/>
            <a:ext cx="230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Development Costs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4034" y="4298868"/>
            <a:ext cx="2303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Appraisal</a:t>
            </a:r>
          </a:p>
          <a:p>
            <a:pPr algn="ctr"/>
            <a:r>
              <a:rPr lang="en-US" dirty="0"/>
              <a:t>Environmental</a:t>
            </a:r>
          </a:p>
          <a:p>
            <a:pPr algn="ctr"/>
            <a:r>
              <a:rPr lang="en-US" dirty="0"/>
              <a:t>Survey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7658" y="3383502"/>
            <a:ext cx="1608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A&amp;E/Cost Review</a:t>
            </a:r>
          </a:p>
        </p:txBody>
      </p:sp>
    </p:spTree>
    <p:extLst>
      <p:ext uri="{BB962C8B-B14F-4D97-AF65-F5344CB8AC3E}">
        <p14:creationId xmlns:p14="http://schemas.microsoft.com/office/powerpoint/2010/main" val="266431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43D88C-5E4A-4889-A2A2-DD3CB9430F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3" b="4325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3371EFC-BE44-435D-91BB-B8CEDB555DBB}"/>
              </a:ext>
            </a:extLst>
          </p:cNvPr>
          <p:cNvGrpSpPr/>
          <p:nvPr/>
        </p:nvGrpSpPr>
        <p:grpSpPr>
          <a:xfrm>
            <a:off x="-26762" y="159295"/>
            <a:ext cx="3193924" cy="2616737"/>
            <a:chOff x="1608301" y="72953"/>
            <a:chExt cx="3193924" cy="261673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BC3B77B-E015-4860-9E33-EF0E27F959FA}"/>
                </a:ext>
              </a:extLst>
            </p:cNvPr>
            <p:cNvSpPr/>
            <p:nvPr/>
          </p:nvSpPr>
          <p:spPr>
            <a:xfrm>
              <a:off x="1721795" y="72953"/>
              <a:ext cx="2966936" cy="2616737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tar: 24 Points 6">
              <a:extLst>
                <a:ext uri="{FF2B5EF4-FFF2-40B4-BE49-F238E27FC236}">
                  <a16:creationId xmlns:a16="http://schemas.microsoft.com/office/drawing/2014/main" id="{97AA4556-F00C-4CC6-8876-14EBB6367E8F}"/>
                </a:ext>
              </a:extLst>
            </p:cNvPr>
            <p:cNvSpPr/>
            <p:nvPr/>
          </p:nvSpPr>
          <p:spPr>
            <a:xfrm>
              <a:off x="1608301" y="144909"/>
              <a:ext cx="3193924" cy="2470823"/>
            </a:xfrm>
            <a:prstGeom prst="star24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tar: 32 Points 7">
              <a:extLst>
                <a:ext uri="{FF2B5EF4-FFF2-40B4-BE49-F238E27FC236}">
                  <a16:creationId xmlns:a16="http://schemas.microsoft.com/office/drawing/2014/main" id="{7A9DB1D3-2C03-453E-9381-DB8E30B26FAD}"/>
                </a:ext>
              </a:extLst>
            </p:cNvPr>
            <p:cNvSpPr/>
            <p:nvPr/>
          </p:nvSpPr>
          <p:spPr>
            <a:xfrm>
              <a:off x="1721795" y="120989"/>
              <a:ext cx="2966936" cy="2563232"/>
            </a:xfrm>
            <a:prstGeom prst="star32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34F7961-9B79-4035-8CB3-9799F5912695}"/>
              </a:ext>
            </a:extLst>
          </p:cNvPr>
          <p:cNvSpPr/>
          <p:nvPr/>
        </p:nvSpPr>
        <p:spPr>
          <a:xfrm>
            <a:off x="10600630" y="2266937"/>
            <a:ext cx="45719" cy="232412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rgbClr val="FFFF00"/>
              </a:gs>
            </a:gsLst>
            <a:lin ang="2700000" scaled="1"/>
            <a:tileRect/>
          </a:gradFill>
          <a:ln w="6350">
            <a:solidFill>
              <a:schemeClr val="accent1">
                <a:shade val="50000"/>
              </a:schemeClr>
            </a:solidFill>
            <a:prstDash val="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8C6001-9BE3-4CCC-9C60-4DE3FA9B442D}"/>
              </a:ext>
            </a:extLst>
          </p:cNvPr>
          <p:cNvSpPr/>
          <p:nvPr/>
        </p:nvSpPr>
        <p:spPr>
          <a:xfrm>
            <a:off x="1430384" y="2778285"/>
            <a:ext cx="45719" cy="232412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rgbClr val="FFFF00"/>
              </a:gs>
            </a:gsLst>
            <a:lin ang="2700000" scaled="1"/>
            <a:tileRect/>
          </a:gradFill>
          <a:ln w="6350">
            <a:solidFill>
              <a:schemeClr val="accent1">
                <a:shade val="50000"/>
              </a:schemeClr>
            </a:solidFill>
            <a:prstDash val="dash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577E710-C924-4682-93B5-C65932A9340D}"/>
              </a:ext>
            </a:extLst>
          </p:cNvPr>
          <p:cNvGrpSpPr/>
          <p:nvPr/>
        </p:nvGrpSpPr>
        <p:grpSpPr>
          <a:xfrm>
            <a:off x="9093845" y="-74199"/>
            <a:ext cx="3193924" cy="2616737"/>
            <a:chOff x="1608301" y="72953"/>
            <a:chExt cx="3193924" cy="261673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F830329-51BD-4BF7-A41C-A41565D585C1}"/>
                </a:ext>
              </a:extLst>
            </p:cNvPr>
            <p:cNvSpPr/>
            <p:nvPr/>
          </p:nvSpPr>
          <p:spPr>
            <a:xfrm>
              <a:off x="1721795" y="72953"/>
              <a:ext cx="2966936" cy="2616737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tar: 24 Points 12">
              <a:extLst>
                <a:ext uri="{FF2B5EF4-FFF2-40B4-BE49-F238E27FC236}">
                  <a16:creationId xmlns:a16="http://schemas.microsoft.com/office/drawing/2014/main" id="{12992FB6-1E14-4805-9FA9-8582E54E8B73}"/>
                </a:ext>
              </a:extLst>
            </p:cNvPr>
            <p:cNvSpPr/>
            <p:nvPr/>
          </p:nvSpPr>
          <p:spPr>
            <a:xfrm>
              <a:off x="1608301" y="144909"/>
              <a:ext cx="3193924" cy="2470823"/>
            </a:xfrm>
            <a:prstGeom prst="star24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tar: 32 Points 13">
              <a:extLst>
                <a:ext uri="{FF2B5EF4-FFF2-40B4-BE49-F238E27FC236}">
                  <a16:creationId xmlns:a16="http://schemas.microsoft.com/office/drawing/2014/main" id="{4942DA16-9DDB-4591-81EB-E5CE9226C164}"/>
                </a:ext>
              </a:extLst>
            </p:cNvPr>
            <p:cNvSpPr/>
            <p:nvPr/>
          </p:nvSpPr>
          <p:spPr>
            <a:xfrm>
              <a:off x="1721795" y="120989"/>
              <a:ext cx="2966936" cy="2563232"/>
            </a:xfrm>
            <a:prstGeom prst="star32">
              <a:avLst/>
            </a:prstGeom>
            <a:gradFill>
              <a:gsLst>
                <a:gs pos="0">
                  <a:srgbClr val="FFFF00"/>
                </a:gs>
                <a:gs pos="80000">
                  <a:srgbClr val="6B3916"/>
                </a:gs>
                <a:gs pos="78000">
                  <a:schemeClr val="tx1">
                    <a:alpha val="10000"/>
                  </a:schemeClr>
                </a:gs>
                <a:gs pos="19000">
                  <a:schemeClr val="accent2"/>
                </a:gs>
                <a:gs pos="100000">
                  <a:schemeClr val="tx1"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477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Benjamin</dc:creator>
  <cp:lastModifiedBy>Arnold, Benjamin</cp:lastModifiedBy>
  <cp:revision>5</cp:revision>
  <dcterms:created xsi:type="dcterms:W3CDTF">2019-09-06T19:22:43Z</dcterms:created>
  <dcterms:modified xsi:type="dcterms:W3CDTF">2019-09-06T20:37:56Z</dcterms:modified>
</cp:coreProperties>
</file>